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0"/>
  </p:notesMasterIdLst>
  <p:sldIdLst>
    <p:sldId id="470" r:id="rId2"/>
    <p:sldId id="523" r:id="rId3"/>
    <p:sldId id="524" r:id="rId4"/>
    <p:sldId id="525" r:id="rId5"/>
    <p:sldId id="526" r:id="rId6"/>
    <p:sldId id="527" r:id="rId7"/>
    <p:sldId id="528" r:id="rId8"/>
    <p:sldId id="486" r:id="rId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15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D7343F"/>
    <a:srgbClr val="A6A6A6"/>
    <a:srgbClr val="8B0012"/>
    <a:srgbClr val="7B3349"/>
    <a:srgbClr val="2E75B6"/>
    <a:srgbClr val="F3DE5A"/>
    <a:srgbClr val="485766"/>
    <a:srgbClr val="F1D73B"/>
    <a:srgbClr val="BF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70168" autoAdjust="0"/>
  </p:normalViewPr>
  <p:slideViewPr>
    <p:cSldViewPr snapToGrid="0" showGuides="1">
      <p:cViewPr varScale="1">
        <p:scale>
          <a:sx n="88" d="100"/>
          <a:sy n="88" d="100"/>
        </p:scale>
        <p:origin x="283" y="72"/>
      </p:cViewPr>
      <p:guideLst>
        <p:guide pos="7151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71386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362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0960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7575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9293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3138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26555-BDEE-49A9-8798-158D9680208B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461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A11D-72BB-4561-AE35-0C78BE44113C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329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FD03-EFBF-4146-A5B8-9814681C3925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88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0185-33E3-424B-B8B2-CEA347F4F9B1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161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2966-05EB-4F74-9D3F-7668BC93FC2F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546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6CEF-8976-472D-AB92-C2F3FBAD14B7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1536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7A63-6DCD-4B71-94B2-2AC438AD4F9F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0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FC5B-C8A3-4CEE-A611-14B6A8B31CE9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2970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618AC-A1DB-4481-88A1-84EA51E162BD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65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9229-B4EE-4FAE-BC76-9BD00AACCDA7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693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B7F6E-4E87-4949-825F-626B8F2886FC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95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69761-1F93-4DC6-97F7-9EAF12CB1F50}" type="datetime1">
              <a:rPr lang="zh-HK" altLang="en-US" smtClean="0"/>
              <a:t>12/5/2021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7800" y="60598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509" y="6008913"/>
            <a:ext cx="1587721" cy="445959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839200" y="60598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HK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|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056" name="文本框 58"/>
          <p:cNvSpPr txBox="1">
            <a:spLocks noChangeArrowheads="1"/>
          </p:cNvSpPr>
          <p:nvPr/>
        </p:nvSpPr>
        <p:spPr bwMode="auto">
          <a:xfrm>
            <a:off x="263753" y="3738921"/>
            <a:ext cx="92198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 </a:t>
            </a:r>
            <a:r>
              <a:rPr lang="en-US" altLang="zh-CN" sz="40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40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四年里的成长与感悟</a:t>
            </a:r>
          </a:p>
        </p:txBody>
      </p:sp>
      <p:sp>
        <p:nvSpPr>
          <p:cNvPr id="2057" name="文本框 59"/>
          <p:cNvSpPr txBox="1">
            <a:spLocks noChangeArrowheads="1"/>
          </p:cNvSpPr>
          <p:nvPr/>
        </p:nvSpPr>
        <p:spPr bwMode="auto">
          <a:xfrm>
            <a:off x="350838" y="4370388"/>
            <a:ext cx="6292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Ballad for the Ordinary People</a:t>
            </a:r>
            <a:endParaRPr lang="zh-CN" altLang="en-US" sz="1600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6" y="384017"/>
            <a:ext cx="2921778" cy="8206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2" y="3195847"/>
            <a:ext cx="5260154" cy="3412704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72560" y="5199492"/>
            <a:ext cx="4094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谷家桢</a:t>
            </a:r>
          </a:p>
          <a:p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北京大学化学学院</a:t>
            </a:r>
            <a:endParaRPr lang="en-US" altLang="zh-CN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5" y="5210952"/>
            <a:ext cx="715745" cy="71574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3705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77368" y="449038"/>
            <a:ext cx="10824032" cy="900173"/>
            <a:chOff x="0" y="260350"/>
            <a:chExt cx="8459538" cy="900173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353109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自我介绍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sz="20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12111" y="1595432"/>
            <a:ext cx="11297296" cy="469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谷家桢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 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北京大学化学学院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GPA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 3.631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研究方向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：稀土发光材料、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器件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科研经历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2019.06~2020.01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镝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(III)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配合物发光材料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	2020.09~2021.01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杯芳烃稀土配合物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	2021.01~	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冠醚稀土配合物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所获奖项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2018-19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年北京大学“学习优秀奖”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	2019-20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年北京大学“学习优秀奖”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CF83AF-5C58-417B-A3C2-D1B3324B8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9" t="16727" r="44928" b="12350"/>
          <a:stretch/>
        </p:blipFill>
        <p:spPr>
          <a:xfrm>
            <a:off x="7759337" y="1474807"/>
            <a:ext cx="2943498" cy="39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课业学习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810171"/>
              <a:ext cx="2620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一步一个脚印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3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796192" y="1628328"/>
            <a:ext cx="11297296" cy="148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课内学习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：从不适应到适应，每学期不断进步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人际交往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：结识了新的朋友，遇到很多负责任的老师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认真对待眼下的每一件事，做到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力所能及的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完美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9ED35E-C8AF-4F8D-AD26-BBF41F994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31190" r="22061" b="20662"/>
          <a:stretch/>
        </p:blipFill>
        <p:spPr>
          <a:xfrm>
            <a:off x="7422892" y="672873"/>
            <a:ext cx="4103589" cy="2310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944562-1610-4129-841C-50CF30C580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4350" r="5474" b="16297"/>
          <a:stretch/>
        </p:blipFill>
        <p:spPr>
          <a:xfrm>
            <a:off x="7422892" y="3401231"/>
            <a:ext cx="4103589" cy="2254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D988CC-2465-4625-B873-B2DC9DEA1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72" y="3614527"/>
            <a:ext cx="2724387" cy="20820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B76C29-FC8A-4E6D-BB45-B9C4A91DC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38" y="3614527"/>
            <a:ext cx="2999522" cy="20614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8C5497-A588-4F31-B558-C224FF7662CC}"/>
              </a:ext>
            </a:extLst>
          </p:cNvPr>
          <p:cNvSpPr txBox="1"/>
          <p:nvPr/>
        </p:nvSpPr>
        <p:spPr>
          <a:xfrm>
            <a:off x="8382157" y="2980485"/>
            <a:ext cx="2309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结构讨论班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3B6772-6FFF-48DE-AFF2-1131F1D1A567}"/>
              </a:ext>
            </a:extLst>
          </p:cNvPr>
          <p:cNvSpPr txBox="1"/>
          <p:nvPr/>
        </p:nvSpPr>
        <p:spPr>
          <a:xfrm>
            <a:off x="8382157" y="5648579"/>
            <a:ext cx="2309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普化小班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CB70CC-6B7C-4C83-99AE-EDD371E9CD5E}"/>
              </a:ext>
            </a:extLst>
          </p:cNvPr>
          <p:cNvSpPr txBox="1"/>
          <p:nvPr/>
        </p:nvSpPr>
        <p:spPr>
          <a:xfrm>
            <a:off x="1084090" y="5696579"/>
            <a:ext cx="2309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前三年的进步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83C07C-F522-4532-8310-AC1A7E810134}"/>
              </a:ext>
            </a:extLst>
          </p:cNvPr>
          <p:cNvSpPr txBox="1"/>
          <p:nvPr/>
        </p:nvSpPr>
        <p:spPr>
          <a:xfrm>
            <a:off x="4288524" y="5676017"/>
            <a:ext cx="2309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精心准备每次小组展示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4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4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12111" y="1595432"/>
            <a:ext cx="11297296" cy="410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科研历程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2019.6~2020.1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本科生科研（重复师兄工作）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2020.9-2021.1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综化实验（独立设计课题，未得到理想结果）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2021.3~	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毕业设计（独立设计课题，有阶段性成果）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收获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实验：从笨手笨脚到独当一面；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思维：从一窍不通到初窥门径；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保持对知识的敬畏和热爱。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AE1C56-907D-410F-82A9-B43B77993821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7E86D1-A2BD-4CCC-BE9C-8E4388356BF7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科研工作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A80A49-BE6E-41D6-BFCD-31437E98376C}"/>
                </a:ext>
              </a:extLst>
            </p:cNvPr>
            <p:cNvSpPr txBox="1"/>
            <p:nvPr/>
          </p:nvSpPr>
          <p:spPr>
            <a:xfrm>
              <a:off x="267877" y="810171"/>
              <a:ext cx="2620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长路漫漫，任重道远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1F15FD2-0EAE-48A0-B9AA-75263C31C340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EE7E7E1-C64D-4AA6-B5C9-2D2220AB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09" y="4110038"/>
            <a:ext cx="1485900" cy="1485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F6EFC7-FF7C-4953-8F90-C0D3B0F902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" t="14565" r="21695" b="23263"/>
          <a:stretch/>
        </p:blipFill>
        <p:spPr>
          <a:xfrm>
            <a:off x="8118977" y="433064"/>
            <a:ext cx="1444174" cy="2253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EF5B9F-10ED-4DD3-A89D-650B371F57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1" r="12188" b="8019"/>
          <a:stretch/>
        </p:blipFill>
        <p:spPr>
          <a:xfrm>
            <a:off x="8009769" y="3205902"/>
            <a:ext cx="4009208" cy="23900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617AC7-4655-4D1A-B365-22E7FA990F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0" t="32168" r="41010" b="45015"/>
          <a:stretch/>
        </p:blipFill>
        <p:spPr>
          <a:xfrm>
            <a:off x="10439400" y="433064"/>
            <a:ext cx="1337829" cy="2246546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A67FAE68-963B-4C9D-A8DF-CE5B7F7CE3B4}"/>
              </a:ext>
            </a:extLst>
          </p:cNvPr>
          <p:cNvSpPr/>
          <p:nvPr/>
        </p:nvSpPr>
        <p:spPr>
          <a:xfrm>
            <a:off x="9674658" y="1379620"/>
            <a:ext cx="679431" cy="506246"/>
          </a:xfrm>
          <a:prstGeom prst="rightArrow">
            <a:avLst>
              <a:gd name="adj1" fmla="val 50000"/>
              <a:gd name="adj2" fmla="val 70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D8D5C1-E06A-4B2E-9807-9D3F0C865860}"/>
              </a:ext>
            </a:extLst>
          </p:cNvPr>
          <p:cNvSpPr txBox="1"/>
          <p:nvPr/>
        </p:nvSpPr>
        <p:spPr>
          <a:xfrm>
            <a:off x="8118977" y="2679610"/>
            <a:ext cx="144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2019.7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AABDB6-358A-45E6-BA65-B420A1A38BAF}"/>
              </a:ext>
            </a:extLst>
          </p:cNvPr>
          <p:cNvSpPr txBox="1"/>
          <p:nvPr/>
        </p:nvSpPr>
        <p:spPr>
          <a:xfrm>
            <a:off x="10386227" y="2659823"/>
            <a:ext cx="144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2021.5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7F5C9A-158F-41B7-B7B5-B7D72B39EC19}"/>
              </a:ext>
            </a:extLst>
          </p:cNvPr>
          <p:cNvSpPr txBox="1"/>
          <p:nvPr/>
        </p:nvSpPr>
        <p:spPr>
          <a:xfrm>
            <a:off x="8930760" y="5595938"/>
            <a:ext cx="21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科研成果全家福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171000-1849-4767-AF85-5C60E45F9488}"/>
              </a:ext>
            </a:extLst>
          </p:cNvPr>
          <p:cNvSpPr txBox="1"/>
          <p:nvPr/>
        </p:nvSpPr>
        <p:spPr>
          <a:xfrm>
            <a:off x="5192546" y="5619270"/>
            <a:ext cx="21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扫码查看最新进展</a:t>
            </a:r>
          </a:p>
        </p:txBody>
      </p:sp>
    </p:spTree>
    <p:extLst>
      <p:ext uri="{BB962C8B-B14F-4D97-AF65-F5344CB8AC3E}">
        <p14:creationId xmlns:p14="http://schemas.microsoft.com/office/powerpoint/2010/main" val="115080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5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31194" y="1627744"/>
            <a:ext cx="11297296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本科四年里做了很多有意思的事情：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7F412C-1050-41A8-84F6-E5894C8190D3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060AE56-EC52-4C71-83DB-C5328B7896A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兴趣爱好 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业余生活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A623AC9-7BEF-4447-8D6B-504C1625759E}"/>
                </a:ext>
              </a:extLst>
            </p:cNvPr>
            <p:cNvSpPr txBox="1"/>
            <p:nvPr/>
          </p:nvSpPr>
          <p:spPr>
            <a:xfrm>
              <a:off x="267877" y="810171"/>
              <a:ext cx="2620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生活的目的是生活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F0BCC44-F524-4108-815B-73E37D6D92A5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015E44E-ADCF-4624-B2AC-1025B3D67B1F}"/>
              </a:ext>
            </a:extLst>
          </p:cNvPr>
          <p:cNvSpPr txBox="1"/>
          <p:nvPr/>
        </p:nvSpPr>
        <p:spPr>
          <a:xfrm>
            <a:off x="368367" y="2316385"/>
            <a:ext cx="5614636" cy="3346583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2018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返校宣讲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，为母校学弟学妹们指点迷津；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负责了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微电影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高考加油视频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的后期剪辑；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3735EE-B7D0-4CF3-9F7A-DB9C79ACB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9" y="2487037"/>
            <a:ext cx="2730623" cy="20479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49D488B-7769-4223-82E4-F6490B2F03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85" y="2487037"/>
            <a:ext cx="2705014" cy="20479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D63F4D-CE5C-4BD7-BC33-705E2FFCAAEE}"/>
              </a:ext>
            </a:extLst>
          </p:cNvPr>
          <p:cNvSpPr txBox="1"/>
          <p:nvPr/>
        </p:nvSpPr>
        <p:spPr>
          <a:xfrm>
            <a:off x="6115083" y="2307114"/>
            <a:ext cx="5746717" cy="3346583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参加了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2020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“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lab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杯”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羽毛球赛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（可惜没出线）；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拿到了纪念品；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92B4A3-3440-4B8D-98F3-331D32ABC3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r="18629"/>
          <a:stretch/>
        </p:blipFill>
        <p:spPr>
          <a:xfrm>
            <a:off x="6282695" y="2487037"/>
            <a:ext cx="3090076" cy="20599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B98286-C218-425A-B7B9-60AA4CAAA4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5" b="23264"/>
          <a:stretch/>
        </p:blipFill>
        <p:spPr>
          <a:xfrm>
            <a:off x="9540383" y="2487037"/>
            <a:ext cx="2088107" cy="20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9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1EB6C14-B413-4B53-8610-38B6D8B10597}"/>
              </a:ext>
            </a:extLst>
          </p:cNvPr>
          <p:cNvSpPr txBox="1"/>
          <p:nvPr/>
        </p:nvSpPr>
        <p:spPr>
          <a:xfrm>
            <a:off x="257356" y="2031126"/>
            <a:ext cx="5746717" cy="2834750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课余时间组装的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树莓派服务器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6</a:t>
            </a:fld>
            <a:endParaRPr lang="zh-HK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7F412C-1050-41A8-84F6-E5894C8190D3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060AE56-EC52-4C71-83DB-C5328B7896A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兴趣爱好 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业余生活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A623AC9-7BEF-4447-8D6B-504C1625759E}"/>
                </a:ext>
              </a:extLst>
            </p:cNvPr>
            <p:cNvSpPr txBox="1"/>
            <p:nvPr/>
          </p:nvSpPr>
          <p:spPr>
            <a:xfrm>
              <a:off x="267877" y="810171"/>
              <a:ext cx="2620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生活的目的是生活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F0BCC44-F524-4108-815B-73E37D6D92A5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AB4EB38-0F9A-44AB-A731-F629163C41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0" t="3367" r="24431" b="15774"/>
          <a:stretch/>
        </p:blipFill>
        <p:spPr>
          <a:xfrm>
            <a:off x="506086" y="2214307"/>
            <a:ext cx="2503501" cy="21001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1CF1270-19F7-4454-94AF-52E4D7A031A7}"/>
              </a:ext>
            </a:extLst>
          </p:cNvPr>
          <p:cNvSpPr txBox="1"/>
          <p:nvPr/>
        </p:nvSpPr>
        <p:spPr>
          <a:xfrm>
            <a:off x="6194441" y="2023097"/>
            <a:ext cx="5746717" cy="2834750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大四这一年里自学了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吉他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19C298-14B9-4587-BDC5-A3023DF5E3F8}"/>
              </a:ext>
            </a:extLst>
          </p:cNvPr>
          <p:cNvSpPr txBox="1"/>
          <p:nvPr/>
        </p:nvSpPr>
        <p:spPr>
          <a:xfrm>
            <a:off x="355425" y="1465331"/>
            <a:ext cx="11297296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本科四年里做了很多有意思的事情：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69A7C2-0715-4518-9B7A-7EB680077C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" r="8273"/>
          <a:stretch/>
        </p:blipFill>
        <p:spPr>
          <a:xfrm>
            <a:off x="7071360" y="2157782"/>
            <a:ext cx="3992880" cy="21566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A44783C-623E-4E23-ADB6-022E862C1F73}"/>
              </a:ext>
            </a:extLst>
          </p:cNvPr>
          <p:cNvSpPr txBox="1"/>
          <p:nvPr/>
        </p:nvSpPr>
        <p:spPr>
          <a:xfrm>
            <a:off x="447352" y="5243771"/>
            <a:ext cx="11297296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培养了很多新的兴趣爱好（羽毛球、音乐、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），学会了享受那些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使生活有意义的事情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69057C-1AF7-480A-9E67-23DAB47A26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t="9262" r="27215" b="10087"/>
          <a:stretch/>
        </p:blipFill>
        <p:spPr>
          <a:xfrm>
            <a:off x="3239176" y="2214307"/>
            <a:ext cx="2540006" cy="21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7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12111" y="1595432"/>
            <a:ext cx="11297296" cy="410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毕业去向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：北大化院 黄春辉老师课题组 博士研究生；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科研计划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继续从事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稀土发光材料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及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器件方面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的研究；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积累知识与经验，了解社会需求，在做好分内科研工作基础上争取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学以致用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其他计划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更积极地参与学生工作，培养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社会责任感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保持良好的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生活习惯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，为祖国健康工作五十年；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希望五年后有足够的能力和理想，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用所学的知识为世界带来改变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AE1C56-907D-410F-82A9-B43B77993821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7E86D1-A2BD-4CCC-BE9C-8E4388356BF7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未来规划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A80A49-BE6E-41D6-BFCD-31437E98376C}"/>
                </a:ext>
              </a:extLst>
            </p:cNvPr>
            <p:cNvSpPr txBox="1"/>
            <p:nvPr/>
          </p:nvSpPr>
          <p:spPr>
            <a:xfrm>
              <a:off x="267877" y="810171"/>
              <a:ext cx="2620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Hope the best, do the rest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1F15FD2-0EAE-48A0-B9AA-75263C31C340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52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F2C902-575A-4154-9882-0C57E6A813BF}"/>
              </a:ext>
            </a:extLst>
          </p:cNvPr>
          <p:cNvSpPr txBox="1"/>
          <p:nvPr/>
        </p:nvSpPr>
        <p:spPr>
          <a:xfrm>
            <a:off x="515983" y="2716797"/>
            <a:ext cx="6614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2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谢谢大家的倾听！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7FFBEAE-7A49-4E9F-880E-22D01436D67B}"/>
              </a:ext>
            </a:extLst>
          </p:cNvPr>
          <p:cNvCxnSpPr/>
          <p:nvPr/>
        </p:nvCxnSpPr>
        <p:spPr>
          <a:xfrm>
            <a:off x="696685" y="3802017"/>
            <a:ext cx="10798629" cy="0"/>
          </a:xfrm>
          <a:prstGeom prst="line">
            <a:avLst/>
          </a:prstGeom>
          <a:ln w="57150" cmpd="dbl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D92DFB1-152D-4210-8066-D79728443DFA}"/>
              </a:ext>
            </a:extLst>
          </p:cNvPr>
          <p:cNvSpPr txBox="1"/>
          <p:nvPr/>
        </p:nvSpPr>
        <p:spPr>
          <a:xfrm>
            <a:off x="6917508" y="3871575"/>
            <a:ext cx="4577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北京大学化学学院  谷家桢</a:t>
            </a:r>
            <a:endParaRPr lang="en-US" altLang="zh-CN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r"/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2021.05.11</a:t>
            </a:r>
            <a:endParaRPr lang="zh-CN" altLang="en-US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5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9400</TotalTime>
  <Words>525</Words>
  <Application>Microsoft Office PowerPoint</Application>
  <PresentationFormat>宽屏</PresentationFormat>
  <Paragraphs>102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华文仿宋</vt:lpstr>
      <vt:lpstr>华文楷体</vt:lpstr>
      <vt:lpstr>华文细黑</vt:lpstr>
      <vt:lpstr>华文中宋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Goo Ceress</cp:lastModifiedBy>
  <cp:revision>548</cp:revision>
  <dcterms:created xsi:type="dcterms:W3CDTF">2015-02-07T06:47:43Z</dcterms:created>
  <dcterms:modified xsi:type="dcterms:W3CDTF">2021-05-12T11:16:30Z</dcterms:modified>
</cp:coreProperties>
</file>